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0.xml" ContentType="application/vnd.openxmlformats-officedocument.theme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72" r:id="rId3"/>
    <p:sldMasterId id="2147483686" r:id="rId4"/>
    <p:sldMasterId id="2147483693" r:id="rId5"/>
    <p:sldMasterId id="2147483700" r:id="rId6"/>
    <p:sldMasterId id="2147483707" r:id="rId7"/>
    <p:sldMasterId id="2147483721" r:id="rId8"/>
    <p:sldMasterId id="2147483714" r:id="rId9"/>
    <p:sldMasterId id="2147483728" r:id="rId10"/>
    <p:sldMasterId id="2147483735" r:id="rId11"/>
  </p:sldMasterIdLst>
  <p:notesMasterIdLst>
    <p:notesMasterId r:id="rId25"/>
  </p:notesMasterIdLst>
  <p:sldIdLst>
    <p:sldId id="256" r:id="rId12"/>
    <p:sldId id="257" r:id="rId13"/>
    <p:sldId id="295" r:id="rId14"/>
    <p:sldId id="294" r:id="rId15"/>
    <p:sldId id="296" r:id="rId16"/>
    <p:sldId id="287" r:id="rId17"/>
    <p:sldId id="307" r:id="rId18"/>
    <p:sldId id="288" r:id="rId19"/>
    <p:sldId id="308" r:id="rId20"/>
    <p:sldId id="297" r:id="rId21"/>
    <p:sldId id="300" r:id="rId22"/>
    <p:sldId id="278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23C"/>
    <a:srgbClr val="00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59"/>
    <p:restoredTop sz="95300" autoAdjust="0"/>
  </p:normalViewPr>
  <p:slideViewPr>
    <p:cSldViewPr snapToGrid="0" snapToObjects="1" showGuides="1">
      <p:cViewPr varScale="1">
        <p:scale>
          <a:sx n="106" d="100"/>
          <a:sy n="106" d="100"/>
        </p:scale>
        <p:origin x="2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0" d="100"/>
          <a:sy n="130" d="100"/>
        </p:scale>
        <p:origin x="18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 phldr="1"/>
      <dgm:spPr/>
      <dgm:t>
        <a:bodyPr/>
        <a:lstStyle/>
        <a:p>
          <a:endParaRPr lang="en-US" dirty="0"/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Celebrate</a:t>
          </a:r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 phldr="1"/>
      <dgm:spPr/>
      <dgm:t>
        <a:bodyPr/>
        <a:lstStyle/>
        <a:p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0EEA90-BF9B-4160-A75E-77F61A8BB353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44CB4A-940A-4EEF-B279-ABEBCEADA263}">
      <dgm:prSet phldrT="[Text]"/>
      <dgm:spPr/>
      <dgm:t>
        <a:bodyPr/>
        <a:lstStyle/>
        <a:p>
          <a:r>
            <a:rPr lang="en-NZ" dirty="0"/>
            <a:t>Community</a:t>
          </a:r>
          <a:endParaRPr lang="en-US" dirty="0"/>
        </a:p>
      </dgm:t>
    </dgm:pt>
    <dgm:pt modelId="{41BB40E3-A26D-4981-ACF5-2834D4287F9A}" type="parTrans" cxnId="{92531F2F-7EDE-4826-A6F8-BE79055FA623}">
      <dgm:prSet/>
      <dgm:spPr/>
      <dgm:t>
        <a:bodyPr/>
        <a:lstStyle/>
        <a:p>
          <a:endParaRPr lang="en-US"/>
        </a:p>
      </dgm:t>
    </dgm:pt>
    <dgm:pt modelId="{BCC7ED25-5F7B-4387-9AE9-BFB4E2EC0C81}" type="sibTrans" cxnId="{92531F2F-7EDE-4826-A6F8-BE79055FA623}">
      <dgm:prSet/>
      <dgm:spPr/>
      <dgm:t>
        <a:bodyPr/>
        <a:lstStyle/>
        <a:p>
          <a:endParaRPr lang="en-US"/>
        </a:p>
      </dgm:t>
    </dgm:pt>
    <dgm:pt modelId="{8485C165-9CF2-4F10-9D28-5CA118D70A0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Culture</a:t>
          </a:r>
          <a:endParaRPr lang="en-US" dirty="0"/>
        </a:p>
      </dgm:t>
    </dgm:pt>
    <dgm:pt modelId="{645B38BE-212B-4BC8-A166-0295A8C20F17}" type="parTrans" cxnId="{9BF7AFE4-FC94-4115-8BA8-B8DFD0A573B5}">
      <dgm:prSet/>
      <dgm:spPr/>
      <dgm:t>
        <a:bodyPr/>
        <a:lstStyle/>
        <a:p>
          <a:endParaRPr lang="en-US"/>
        </a:p>
      </dgm:t>
    </dgm:pt>
    <dgm:pt modelId="{94F9CD11-95B9-4489-A07A-3306B8FB5F71}" type="sibTrans" cxnId="{9BF7AFE4-FC94-4115-8BA8-B8DFD0A573B5}">
      <dgm:prSet/>
      <dgm:spPr/>
      <dgm:t>
        <a:bodyPr/>
        <a:lstStyle/>
        <a:p>
          <a:endParaRPr lang="en-US"/>
        </a:p>
      </dgm:t>
    </dgm:pt>
    <dgm:pt modelId="{A183DA4A-D19D-4460-8A2F-D08E9DD565E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Champion</a:t>
          </a:r>
          <a:endParaRPr lang="en-US" dirty="0"/>
        </a:p>
      </dgm:t>
    </dgm:pt>
    <dgm:pt modelId="{D0680F6D-FA7E-4B11-A318-80239A889430}" type="parTrans" cxnId="{54823011-89D0-425E-B525-8D380DF30745}">
      <dgm:prSet/>
      <dgm:spPr/>
      <dgm:t>
        <a:bodyPr/>
        <a:lstStyle/>
        <a:p>
          <a:endParaRPr lang="en-US"/>
        </a:p>
      </dgm:t>
    </dgm:pt>
    <dgm:pt modelId="{462B9C88-0C01-447C-9462-71BBBA2AEC01}" type="sibTrans" cxnId="{54823011-89D0-425E-B525-8D380DF30745}">
      <dgm:prSet/>
      <dgm:spPr/>
      <dgm:t>
        <a:bodyPr/>
        <a:lstStyle/>
        <a:p>
          <a:endParaRPr lang="en-US"/>
        </a:p>
      </dgm:t>
    </dgm:pt>
    <dgm:pt modelId="{9D67833F-FE75-4A4E-8F10-C3CB21027FE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AU" dirty="0"/>
            <a:t>Communicate</a:t>
          </a:r>
          <a:endParaRPr lang="en-US" dirty="0"/>
        </a:p>
      </dgm:t>
    </dgm:pt>
    <dgm:pt modelId="{C9167C1C-9C6D-4F09-87A9-4671F5C5D2D4}" type="parTrans" cxnId="{AB6AC209-DA6E-4AEA-9AE3-C25803B54C07}">
      <dgm:prSet/>
      <dgm:spPr/>
      <dgm:t>
        <a:bodyPr/>
        <a:lstStyle/>
        <a:p>
          <a:endParaRPr lang="en-US"/>
        </a:p>
      </dgm:t>
    </dgm:pt>
    <dgm:pt modelId="{2DC68E08-1A1E-482F-A761-F83810DC38C3}" type="sibTrans" cxnId="{AB6AC209-DA6E-4AEA-9AE3-C25803B54C07}">
      <dgm:prSet/>
      <dgm:spPr/>
      <dgm:t>
        <a:bodyPr/>
        <a:lstStyle/>
        <a:p>
          <a:endParaRPr lang="en-US"/>
        </a:p>
      </dgm:t>
    </dgm:pt>
    <dgm:pt modelId="{6A2A5D16-B4A5-48EC-A053-5702D810E1F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Connect</a:t>
          </a:r>
          <a:endParaRPr lang="en-US" dirty="0"/>
        </a:p>
      </dgm:t>
    </dgm:pt>
    <dgm:pt modelId="{8E2672B5-F228-4D8D-B838-173676295950}" type="parTrans" cxnId="{D39969F5-5012-48CC-8758-AA0635665C82}">
      <dgm:prSet/>
      <dgm:spPr/>
      <dgm:t>
        <a:bodyPr/>
        <a:lstStyle/>
        <a:p>
          <a:endParaRPr lang="en-US"/>
        </a:p>
      </dgm:t>
    </dgm:pt>
    <dgm:pt modelId="{3CBB2D9A-235B-499C-9A93-E22EFE8E7E92}" type="sibTrans" cxnId="{D39969F5-5012-48CC-8758-AA0635665C82}">
      <dgm:prSet/>
      <dgm:spPr/>
      <dgm:t>
        <a:bodyPr/>
        <a:lstStyle/>
        <a:p>
          <a:endParaRPr lang="en-US"/>
        </a:p>
      </dgm:t>
    </dgm:pt>
    <dgm:pt modelId="{902C6345-FA2D-4394-A1BB-FE7784C150D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Coach</a:t>
          </a:r>
          <a:endParaRPr lang="en-US" dirty="0"/>
        </a:p>
      </dgm:t>
    </dgm:pt>
    <dgm:pt modelId="{71D311AD-BCE1-4A1B-8BDD-839B5F2D82CD}" type="parTrans" cxnId="{E97B452F-8AD0-4EDE-B15A-44DC92F4CC7F}">
      <dgm:prSet/>
      <dgm:spPr/>
      <dgm:t>
        <a:bodyPr/>
        <a:lstStyle/>
        <a:p>
          <a:endParaRPr lang="en-US"/>
        </a:p>
      </dgm:t>
    </dgm:pt>
    <dgm:pt modelId="{21FCCF56-F688-495D-AE31-8EFCD72C77E3}" type="sibTrans" cxnId="{E97B452F-8AD0-4EDE-B15A-44DC92F4CC7F}">
      <dgm:prSet/>
      <dgm:spPr/>
      <dgm:t>
        <a:bodyPr/>
        <a:lstStyle/>
        <a:p>
          <a:endParaRPr lang="en-US"/>
        </a:p>
      </dgm:t>
    </dgm:pt>
    <dgm:pt modelId="{49D042CD-BFC5-446A-A012-6DA974FEA95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Celebrate</a:t>
          </a:r>
        </a:p>
      </dgm:t>
    </dgm:pt>
    <dgm:pt modelId="{7D77CE03-5A04-48C1-83CB-05A361BD515D}" type="parTrans" cxnId="{59BFB850-70CB-417C-828E-10268FDD85BA}">
      <dgm:prSet/>
      <dgm:spPr/>
      <dgm:t>
        <a:bodyPr/>
        <a:lstStyle/>
        <a:p>
          <a:endParaRPr lang="en-US"/>
        </a:p>
      </dgm:t>
    </dgm:pt>
    <dgm:pt modelId="{9904BB57-F21E-4F7C-9EB6-59C5744C025C}" type="sibTrans" cxnId="{59BFB850-70CB-417C-828E-10268FDD85BA}">
      <dgm:prSet/>
      <dgm:spPr/>
      <dgm:t>
        <a:bodyPr/>
        <a:lstStyle/>
        <a:p>
          <a:endParaRPr lang="en-US"/>
        </a:p>
      </dgm:t>
    </dgm:pt>
    <dgm:pt modelId="{0183C2CE-CCD6-463A-A166-0EDA13005562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NZ" dirty="0"/>
            <a:t>Compete</a:t>
          </a:r>
          <a:endParaRPr lang="en-US" dirty="0"/>
        </a:p>
      </dgm:t>
    </dgm:pt>
    <dgm:pt modelId="{B31879F5-8DD4-4526-9898-55800AB20CF2}" type="parTrans" cxnId="{3CECC5EF-B858-4BA8-9B3B-5C384AEDA27C}">
      <dgm:prSet/>
      <dgm:spPr/>
      <dgm:t>
        <a:bodyPr/>
        <a:lstStyle/>
        <a:p>
          <a:endParaRPr lang="en-US"/>
        </a:p>
      </dgm:t>
    </dgm:pt>
    <dgm:pt modelId="{A5A9C050-45CB-4C55-89FD-B609542A6D7A}" type="sibTrans" cxnId="{3CECC5EF-B858-4BA8-9B3B-5C384AEDA27C}">
      <dgm:prSet/>
      <dgm:spPr/>
      <dgm:t>
        <a:bodyPr/>
        <a:lstStyle/>
        <a:p>
          <a:endParaRPr lang="en-US"/>
        </a:p>
      </dgm:t>
    </dgm:pt>
    <dgm:pt modelId="{E8C6DB27-1CB9-4E36-A586-E82F67DA83A9}">
      <dgm:prSet phldrT="[Text]" phldr="1"/>
      <dgm:spPr/>
      <dgm:t>
        <a:bodyPr/>
        <a:lstStyle/>
        <a:p>
          <a:endParaRPr lang="en-US" dirty="0"/>
        </a:p>
      </dgm:t>
    </dgm:pt>
    <dgm:pt modelId="{3717C598-5B0B-411C-94F2-8BBA9C1C8413}" type="parTrans" cxnId="{A3CDA9C9-A5C0-4289-A042-27E5D40B6631}">
      <dgm:prSet/>
      <dgm:spPr/>
      <dgm:t>
        <a:bodyPr/>
        <a:lstStyle/>
        <a:p>
          <a:endParaRPr lang="en-US"/>
        </a:p>
      </dgm:t>
    </dgm:pt>
    <dgm:pt modelId="{5A3BAD47-A079-45B8-81EF-D29C3C52C8DF}" type="sibTrans" cxnId="{A3CDA9C9-A5C0-4289-A042-27E5D40B6631}">
      <dgm:prSet/>
      <dgm:spPr/>
      <dgm:t>
        <a:bodyPr/>
        <a:lstStyle/>
        <a:p>
          <a:endParaRPr lang="en-US"/>
        </a:p>
      </dgm:t>
    </dgm:pt>
    <dgm:pt modelId="{F8FC943E-C0E1-496F-B3FE-5A6A3A50EFB5}">
      <dgm:prSet phldrT="[Text]" phldr="1"/>
      <dgm:spPr/>
      <dgm:t>
        <a:bodyPr/>
        <a:lstStyle/>
        <a:p>
          <a:endParaRPr lang="en-US" dirty="0"/>
        </a:p>
      </dgm:t>
    </dgm:pt>
    <dgm:pt modelId="{469A1401-6818-4231-A66B-5E8ED62E011A}" type="parTrans" cxnId="{55B6C4D2-F529-4495-B047-07C1133C2695}">
      <dgm:prSet/>
      <dgm:spPr/>
      <dgm:t>
        <a:bodyPr/>
        <a:lstStyle/>
        <a:p>
          <a:endParaRPr lang="en-US"/>
        </a:p>
      </dgm:t>
    </dgm:pt>
    <dgm:pt modelId="{F50B30CA-813B-452C-B6FB-530688B84640}" type="sibTrans" cxnId="{55B6C4D2-F529-4495-B047-07C1133C2695}">
      <dgm:prSet/>
      <dgm:spPr/>
      <dgm:t>
        <a:bodyPr/>
        <a:lstStyle/>
        <a:p>
          <a:endParaRPr lang="en-US"/>
        </a:p>
      </dgm:t>
    </dgm:pt>
    <dgm:pt modelId="{982177EA-C7D2-4071-A106-6827C5CA6E15}" type="pres">
      <dgm:prSet presAssocID="{3C0EEA90-BF9B-4160-A75E-77F61A8BB35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1A0526-661C-4829-A652-191E963B0E6E}" type="pres">
      <dgm:prSet presAssocID="{B944CB4A-940A-4EEF-B279-ABEBCEADA263}" presName="centerShape" presStyleLbl="node0" presStyleIdx="0" presStyleCnt="1" custScaleX="139402" custScaleY="114120"/>
      <dgm:spPr/>
    </dgm:pt>
    <dgm:pt modelId="{5AED6FF8-8EBB-4B0D-BAEE-6F9FF1BC74D6}" type="pres">
      <dgm:prSet presAssocID="{645B38BE-212B-4BC8-A166-0295A8C20F17}" presName="Name9" presStyleLbl="parChTrans1D2" presStyleIdx="0" presStyleCnt="9"/>
      <dgm:spPr/>
    </dgm:pt>
    <dgm:pt modelId="{F49D11B0-1133-4F03-AFF0-20E7D5C28BBE}" type="pres">
      <dgm:prSet presAssocID="{645B38BE-212B-4BC8-A166-0295A8C20F17}" presName="connTx" presStyleLbl="parChTrans1D2" presStyleIdx="0" presStyleCnt="9"/>
      <dgm:spPr/>
    </dgm:pt>
    <dgm:pt modelId="{ABEE1925-D184-44D1-ABD4-6675503FBC09}" type="pres">
      <dgm:prSet presAssocID="{8485C165-9CF2-4F10-9D28-5CA118D70A0B}" presName="node" presStyleLbl="node1" presStyleIdx="0" presStyleCnt="9" custScaleX="72191" custScaleY="70830" custRadScaleRad="120641">
        <dgm:presLayoutVars>
          <dgm:bulletEnabled val="1"/>
        </dgm:presLayoutVars>
      </dgm:prSet>
      <dgm:spPr/>
    </dgm:pt>
    <dgm:pt modelId="{A5B919BA-1283-4F3B-9CA0-06A134D68E3B}" type="pres">
      <dgm:prSet presAssocID="{D0680F6D-FA7E-4B11-A318-80239A889430}" presName="Name9" presStyleLbl="parChTrans1D2" presStyleIdx="1" presStyleCnt="9"/>
      <dgm:spPr/>
    </dgm:pt>
    <dgm:pt modelId="{F891A025-9022-450F-8765-F8CB60FB3A6E}" type="pres">
      <dgm:prSet presAssocID="{D0680F6D-FA7E-4B11-A318-80239A889430}" presName="connTx" presStyleLbl="parChTrans1D2" presStyleIdx="1" presStyleCnt="9"/>
      <dgm:spPr/>
    </dgm:pt>
    <dgm:pt modelId="{18DCC111-1342-427C-9897-5ED65896C050}" type="pres">
      <dgm:prSet presAssocID="{A183DA4A-D19D-4460-8A2F-D08E9DD565E6}" presName="node" presStyleLbl="node1" presStyleIdx="1" presStyleCnt="9" custScaleX="72191" custScaleY="70830" custRadScaleRad="120641">
        <dgm:presLayoutVars>
          <dgm:bulletEnabled val="1"/>
        </dgm:presLayoutVars>
      </dgm:prSet>
      <dgm:spPr/>
    </dgm:pt>
    <dgm:pt modelId="{1D809E98-CB29-44FF-97E8-DA1062CC88D8}" type="pres">
      <dgm:prSet presAssocID="{C9167C1C-9C6D-4F09-87A9-4671F5C5D2D4}" presName="Name9" presStyleLbl="parChTrans1D2" presStyleIdx="2" presStyleCnt="9"/>
      <dgm:spPr/>
    </dgm:pt>
    <dgm:pt modelId="{4EB655D9-3E6C-4371-9B7F-212F924F3313}" type="pres">
      <dgm:prSet presAssocID="{C9167C1C-9C6D-4F09-87A9-4671F5C5D2D4}" presName="connTx" presStyleLbl="parChTrans1D2" presStyleIdx="2" presStyleCnt="9"/>
      <dgm:spPr/>
    </dgm:pt>
    <dgm:pt modelId="{4B2DAE1D-0BED-4397-B544-6F277FCF6404}" type="pres">
      <dgm:prSet presAssocID="{9D67833F-FE75-4A4E-8F10-C3CB21027FEC}" presName="node" presStyleLbl="node1" presStyleIdx="2" presStyleCnt="9" custScaleX="72191" custScaleY="70830" custRadScaleRad="120641">
        <dgm:presLayoutVars>
          <dgm:bulletEnabled val="1"/>
        </dgm:presLayoutVars>
      </dgm:prSet>
      <dgm:spPr/>
    </dgm:pt>
    <dgm:pt modelId="{AFDF6D5F-7BBD-4AB7-B82A-EF1FD8092A18}" type="pres">
      <dgm:prSet presAssocID="{8E2672B5-F228-4D8D-B838-173676295950}" presName="Name9" presStyleLbl="parChTrans1D2" presStyleIdx="3" presStyleCnt="9"/>
      <dgm:spPr/>
    </dgm:pt>
    <dgm:pt modelId="{EED12755-62C1-4B81-B924-7C748831A51C}" type="pres">
      <dgm:prSet presAssocID="{8E2672B5-F228-4D8D-B838-173676295950}" presName="connTx" presStyleLbl="parChTrans1D2" presStyleIdx="3" presStyleCnt="9"/>
      <dgm:spPr/>
    </dgm:pt>
    <dgm:pt modelId="{224BBAC1-577A-4A79-8730-932F366BCE34}" type="pres">
      <dgm:prSet presAssocID="{6A2A5D16-B4A5-48EC-A053-5702D810E1F5}" presName="node" presStyleLbl="node1" presStyleIdx="3" presStyleCnt="9" custScaleX="72191" custScaleY="70830" custRadScaleRad="120641">
        <dgm:presLayoutVars>
          <dgm:bulletEnabled val="1"/>
        </dgm:presLayoutVars>
      </dgm:prSet>
      <dgm:spPr/>
    </dgm:pt>
    <dgm:pt modelId="{FB503F4F-26D4-4E0D-9215-ECD934A7B3D6}" type="pres">
      <dgm:prSet presAssocID="{71D311AD-BCE1-4A1B-8BDD-839B5F2D82CD}" presName="Name9" presStyleLbl="parChTrans1D2" presStyleIdx="4" presStyleCnt="9"/>
      <dgm:spPr/>
    </dgm:pt>
    <dgm:pt modelId="{51387D80-3C25-4CAD-815A-6345F73FE29D}" type="pres">
      <dgm:prSet presAssocID="{71D311AD-BCE1-4A1B-8BDD-839B5F2D82CD}" presName="connTx" presStyleLbl="parChTrans1D2" presStyleIdx="4" presStyleCnt="9"/>
      <dgm:spPr/>
    </dgm:pt>
    <dgm:pt modelId="{17EC4AAF-29CA-4805-A111-5F551B88CAB5}" type="pres">
      <dgm:prSet presAssocID="{902C6345-FA2D-4394-A1BB-FE7784C150DB}" presName="node" presStyleLbl="node1" presStyleIdx="4" presStyleCnt="9" custScaleX="72191" custScaleY="70830" custRadScaleRad="120641">
        <dgm:presLayoutVars>
          <dgm:bulletEnabled val="1"/>
        </dgm:presLayoutVars>
      </dgm:prSet>
      <dgm:spPr/>
    </dgm:pt>
    <dgm:pt modelId="{CB40B65E-4013-44A0-A1AB-2F762E569E9A}" type="pres">
      <dgm:prSet presAssocID="{7D77CE03-5A04-48C1-83CB-05A361BD515D}" presName="Name9" presStyleLbl="parChTrans1D2" presStyleIdx="5" presStyleCnt="9"/>
      <dgm:spPr/>
    </dgm:pt>
    <dgm:pt modelId="{B1080EB7-CA6D-4553-96E5-6BF49BCE59A8}" type="pres">
      <dgm:prSet presAssocID="{7D77CE03-5A04-48C1-83CB-05A361BD515D}" presName="connTx" presStyleLbl="parChTrans1D2" presStyleIdx="5" presStyleCnt="9"/>
      <dgm:spPr/>
    </dgm:pt>
    <dgm:pt modelId="{88D5E843-E97B-41E9-B1E1-EE16BE645D82}" type="pres">
      <dgm:prSet presAssocID="{49D042CD-BFC5-446A-A012-6DA974FEA958}" presName="node" presStyleLbl="node1" presStyleIdx="5" presStyleCnt="9" custScaleX="72191" custScaleY="70830" custRadScaleRad="120641">
        <dgm:presLayoutVars>
          <dgm:bulletEnabled val="1"/>
        </dgm:presLayoutVars>
      </dgm:prSet>
      <dgm:spPr/>
    </dgm:pt>
    <dgm:pt modelId="{740B7686-CAED-43F3-BA21-284BEBE597D6}" type="pres">
      <dgm:prSet presAssocID="{B31879F5-8DD4-4526-9898-55800AB20CF2}" presName="Name9" presStyleLbl="parChTrans1D2" presStyleIdx="6" presStyleCnt="9"/>
      <dgm:spPr/>
    </dgm:pt>
    <dgm:pt modelId="{8FED5DEC-EC5A-4B1A-BD4F-202B909FB64F}" type="pres">
      <dgm:prSet presAssocID="{B31879F5-8DD4-4526-9898-55800AB20CF2}" presName="connTx" presStyleLbl="parChTrans1D2" presStyleIdx="6" presStyleCnt="9"/>
      <dgm:spPr/>
    </dgm:pt>
    <dgm:pt modelId="{AE6C3835-8D0F-4441-8737-598A92B33107}" type="pres">
      <dgm:prSet presAssocID="{0183C2CE-CCD6-463A-A166-0EDA13005562}" presName="node" presStyleLbl="node1" presStyleIdx="6" presStyleCnt="9" custScaleX="72191" custScaleY="70830" custRadScaleRad="120641">
        <dgm:presLayoutVars>
          <dgm:bulletEnabled val="1"/>
        </dgm:presLayoutVars>
      </dgm:prSet>
      <dgm:spPr/>
    </dgm:pt>
    <dgm:pt modelId="{4EBFFCFA-22DB-417B-961A-11E559CA809C}" type="pres">
      <dgm:prSet presAssocID="{3717C598-5B0B-411C-94F2-8BBA9C1C8413}" presName="Name9" presStyleLbl="parChTrans1D2" presStyleIdx="7" presStyleCnt="9"/>
      <dgm:spPr/>
    </dgm:pt>
    <dgm:pt modelId="{C7299E91-D6AA-4784-8B61-31720DBE10F6}" type="pres">
      <dgm:prSet presAssocID="{3717C598-5B0B-411C-94F2-8BBA9C1C8413}" presName="connTx" presStyleLbl="parChTrans1D2" presStyleIdx="7" presStyleCnt="9"/>
      <dgm:spPr/>
    </dgm:pt>
    <dgm:pt modelId="{512CB103-0B8D-4F31-BA7A-FF4B4D0B2A86}" type="pres">
      <dgm:prSet presAssocID="{E8C6DB27-1CB9-4E36-A586-E82F67DA83A9}" presName="node" presStyleLbl="node1" presStyleIdx="7" presStyleCnt="9" custScaleX="72191" custScaleY="70830" custRadScaleRad="120641">
        <dgm:presLayoutVars>
          <dgm:bulletEnabled val="1"/>
        </dgm:presLayoutVars>
      </dgm:prSet>
      <dgm:spPr/>
    </dgm:pt>
    <dgm:pt modelId="{73BC894C-CF98-49BD-BBD0-1ACFBB9AAA57}" type="pres">
      <dgm:prSet presAssocID="{469A1401-6818-4231-A66B-5E8ED62E011A}" presName="Name9" presStyleLbl="parChTrans1D2" presStyleIdx="8" presStyleCnt="9"/>
      <dgm:spPr/>
    </dgm:pt>
    <dgm:pt modelId="{A2A271A0-D918-4AF8-A4C0-6A8A7216CF8B}" type="pres">
      <dgm:prSet presAssocID="{469A1401-6818-4231-A66B-5E8ED62E011A}" presName="connTx" presStyleLbl="parChTrans1D2" presStyleIdx="8" presStyleCnt="9"/>
      <dgm:spPr/>
    </dgm:pt>
    <dgm:pt modelId="{F919C610-59E6-4A66-9830-AABCF1487CF2}" type="pres">
      <dgm:prSet presAssocID="{F8FC943E-C0E1-496F-B3FE-5A6A3A50EFB5}" presName="node" presStyleLbl="node1" presStyleIdx="8" presStyleCnt="9" custScaleX="72191" custScaleY="70830" custRadScaleRad="120641">
        <dgm:presLayoutVars>
          <dgm:bulletEnabled val="1"/>
        </dgm:presLayoutVars>
      </dgm:prSet>
      <dgm:spPr/>
    </dgm:pt>
  </dgm:ptLst>
  <dgm:cxnLst>
    <dgm:cxn modelId="{B5D8B101-E8DF-44BF-93CB-EFE9C104E1BA}" type="presOf" srcId="{3717C598-5B0B-411C-94F2-8BBA9C1C8413}" destId="{4EBFFCFA-22DB-417B-961A-11E559CA809C}" srcOrd="0" destOrd="0" presId="urn:microsoft.com/office/officeart/2005/8/layout/radial1"/>
    <dgm:cxn modelId="{AB6AC209-DA6E-4AEA-9AE3-C25803B54C07}" srcId="{B944CB4A-940A-4EEF-B279-ABEBCEADA263}" destId="{9D67833F-FE75-4A4E-8F10-C3CB21027FEC}" srcOrd="2" destOrd="0" parTransId="{C9167C1C-9C6D-4F09-87A9-4671F5C5D2D4}" sibTransId="{2DC68E08-1A1E-482F-A761-F83810DC38C3}"/>
    <dgm:cxn modelId="{6B5B3A0C-D601-4B29-89BA-09DA223FF938}" type="presOf" srcId="{7D77CE03-5A04-48C1-83CB-05A361BD515D}" destId="{B1080EB7-CA6D-4553-96E5-6BF49BCE59A8}" srcOrd="1" destOrd="0" presId="urn:microsoft.com/office/officeart/2005/8/layout/radial1"/>
    <dgm:cxn modelId="{AD225810-453F-4AD7-8DD2-32862C692B81}" type="presOf" srcId="{71D311AD-BCE1-4A1B-8BDD-839B5F2D82CD}" destId="{FB503F4F-26D4-4E0D-9215-ECD934A7B3D6}" srcOrd="0" destOrd="0" presId="urn:microsoft.com/office/officeart/2005/8/layout/radial1"/>
    <dgm:cxn modelId="{54823011-89D0-425E-B525-8D380DF30745}" srcId="{B944CB4A-940A-4EEF-B279-ABEBCEADA263}" destId="{A183DA4A-D19D-4460-8A2F-D08E9DD565E6}" srcOrd="1" destOrd="0" parTransId="{D0680F6D-FA7E-4B11-A318-80239A889430}" sibTransId="{462B9C88-0C01-447C-9462-71BBBA2AEC01}"/>
    <dgm:cxn modelId="{9E47A41D-1D94-4715-973E-A9D36CA46722}" type="presOf" srcId="{469A1401-6818-4231-A66B-5E8ED62E011A}" destId="{73BC894C-CF98-49BD-BBD0-1ACFBB9AAA57}" srcOrd="0" destOrd="0" presId="urn:microsoft.com/office/officeart/2005/8/layout/radial1"/>
    <dgm:cxn modelId="{5480BA1E-FAAC-4665-B060-FD6A20817947}" type="presOf" srcId="{C9167C1C-9C6D-4F09-87A9-4671F5C5D2D4}" destId="{4EB655D9-3E6C-4371-9B7F-212F924F3313}" srcOrd="1" destOrd="0" presId="urn:microsoft.com/office/officeart/2005/8/layout/radial1"/>
    <dgm:cxn modelId="{28060820-1366-4B73-8B1C-0DD07A558157}" type="presOf" srcId="{A183DA4A-D19D-4460-8A2F-D08E9DD565E6}" destId="{18DCC111-1342-427C-9897-5ED65896C050}" srcOrd="0" destOrd="0" presId="urn:microsoft.com/office/officeart/2005/8/layout/radial1"/>
    <dgm:cxn modelId="{92531F2F-7EDE-4826-A6F8-BE79055FA623}" srcId="{3C0EEA90-BF9B-4160-A75E-77F61A8BB353}" destId="{B944CB4A-940A-4EEF-B279-ABEBCEADA263}" srcOrd="0" destOrd="0" parTransId="{41BB40E3-A26D-4981-ACF5-2834D4287F9A}" sibTransId="{BCC7ED25-5F7B-4387-9AE9-BFB4E2EC0C81}"/>
    <dgm:cxn modelId="{E97B452F-8AD0-4EDE-B15A-44DC92F4CC7F}" srcId="{B944CB4A-940A-4EEF-B279-ABEBCEADA263}" destId="{902C6345-FA2D-4394-A1BB-FE7784C150DB}" srcOrd="4" destOrd="0" parTransId="{71D311AD-BCE1-4A1B-8BDD-839B5F2D82CD}" sibTransId="{21FCCF56-F688-495D-AE31-8EFCD72C77E3}"/>
    <dgm:cxn modelId="{2D1BDF31-5292-41C6-85A1-D8B08F4B4F50}" type="presOf" srcId="{F8FC943E-C0E1-496F-B3FE-5A6A3A50EFB5}" destId="{F919C610-59E6-4A66-9830-AABCF1487CF2}" srcOrd="0" destOrd="0" presId="urn:microsoft.com/office/officeart/2005/8/layout/radial1"/>
    <dgm:cxn modelId="{93A98132-947F-4EB2-BBF3-362DB3612BD2}" type="presOf" srcId="{D0680F6D-FA7E-4B11-A318-80239A889430}" destId="{A5B919BA-1283-4F3B-9CA0-06A134D68E3B}" srcOrd="0" destOrd="0" presId="urn:microsoft.com/office/officeart/2005/8/layout/radial1"/>
    <dgm:cxn modelId="{8FA27B33-8906-4723-9405-7ECE74218F2A}" type="presOf" srcId="{0183C2CE-CCD6-463A-A166-0EDA13005562}" destId="{AE6C3835-8D0F-4441-8737-598A92B33107}" srcOrd="0" destOrd="0" presId="urn:microsoft.com/office/officeart/2005/8/layout/radial1"/>
    <dgm:cxn modelId="{C035A034-B1B6-462C-A890-A83FC2A2C675}" type="presOf" srcId="{71D311AD-BCE1-4A1B-8BDD-839B5F2D82CD}" destId="{51387D80-3C25-4CAD-815A-6345F73FE29D}" srcOrd="1" destOrd="0" presId="urn:microsoft.com/office/officeart/2005/8/layout/radial1"/>
    <dgm:cxn modelId="{F4535E60-36F2-4C51-AC86-89DD895146C8}" type="presOf" srcId="{8485C165-9CF2-4F10-9D28-5CA118D70A0B}" destId="{ABEE1925-D184-44D1-ABD4-6675503FBC09}" srcOrd="0" destOrd="0" presId="urn:microsoft.com/office/officeart/2005/8/layout/radial1"/>
    <dgm:cxn modelId="{72EB9943-94DD-497E-8A5B-8A2591D1E853}" type="presOf" srcId="{902C6345-FA2D-4394-A1BB-FE7784C150DB}" destId="{17EC4AAF-29CA-4805-A111-5F551B88CAB5}" srcOrd="0" destOrd="0" presId="urn:microsoft.com/office/officeart/2005/8/layout/radial1"/>
    <dgm:cxn modelId="{9FB0A763-A5CE-4336-BD6C-D9926253A95D}" type="presOf" srcId="{469A1401-6818-4231-A66B-5E8ED62E011A}" destId="{A2A271A0-D918-4AF8-A4C0-6A8A7216CF8B}" srcOrd="1" destOrd="0" presId="urn:microsoft.com/office/officeart/2005/8/layout/radial1"/>
    <dgm:cxn modelId="{611D7844-1F72-4CDC-859C-5594F1674500}" type="presOf" srcId="{8E2672B5-F228-4D8D-B838-173676295950}" destId="{AFDF6D5F-7BBD-4AB7-B82A-EF1FD8092A18}" srcOrd="0" destOrd="0" presId="urn:microsoft.com/office/officeart/2005/8/layout/radial1"/>
    <dgm:cxn modelId="{80795F46-90F1-4D93-8BBF-C80400A9BFF0}" type="presOf" srcId="{645B38BE-212B-4BC8-A166-0295A8C20F17}" destId="{F49D11B0-1133-4F03-AFF0-20E7D5C28BBE}" srcOrd="1" destOrd="0" presId="urn:microsoft.com/office/officeart/2005/8/layout/radial1"/>
    <dgm:cxn modelId="{C621F168-4CD2-476D-B496-F2EC8EBE459F}" type="presOf" srcId="{D0680F6D-FA7E-4B11-A318-80239A889430}" destId="{F891A025-9022-450F-8765-F8CB60FB3A6E}" srcOrd="1" destOrd="0" presId="urn:microsoft.com/office/officeart/2005/8/layout/radial1"/>
    <dgm:cxn modelId="{E89FFB49-503A-4626-8F2B-1283704684F1}" type="presOf" srcId="{6A2A5D16-B4A5-48EC-A053-5702D810E1F5}" destId="{224BBAC1-577A-4A79-8730-932F366BCE34}" srcOrd="0" destOrd="0" presId="urn:microsoft.com/office/officeart/2005/8/layout/radial1"/>
    <dgm:cxn modelId="{DEEC4B6A-BCF1-487C-B02D-4206F8D8D6A7}" type="presOf" srcId="{7D77CE03-5A04-48C1-83CB-05A361BD515D}" destId="{CB40B65E-4013-44A0-A1AB-2F762E569E9A}" srcOrd="0" destOrd="0" presId="urn:microsoft.com/office/officeart/2005/8/layout/radial1"/>
    <dgm:cxn modelId="{9EFB514B-5309-4EE7-AD2B-A9D9B7EBD301}" type="presOf" srcId="{8E2672B5-F228-4D8D-B838-173676295950}" destId="{EED12755-62C1-4B81-B924-7C748831A51C}" srcOrd="1" destOrd="0" presId="urn:microsoft.com/office/officeart/2005/8/layout/radial1"/>
    <dgm:cxn modelId="{59BFB850-70CB-417C-828E-10268FDD85BA}" srcId="{B944CB4A-940A-4EEF-B279-ABEBCEADA263}" destId="{49D042CD-BFC5-446A-A012-6DA974FEA958}" srcOrd="5" destOrd="0" parTransId="{7D77CE03-5A04-48C1-83CB-05A361BD515D}" sibTransId="{9904BB57-F21E-4F7C-9EB6-59C5744C025C}"/>
    <dgm:cxn modelId="{ACF96156-7E49-410F-8D2C-EABD384EA87C}" type="presOf" srcId="{B31879F5-8DD4-4526-9898-55800AB20CF2}" destId="{8FED5DEC-EC5A-4B1A-BD4F-202B909FB64F}" srcOrd="1" destOrd="0" presId="urn:microsoft.com/office/officeart/2005/8/layout/radial1"/>
    <dgm:cxn modelId="{D73A3B57-BA71-48F8-B886-7EEFC51673AC}" type="presOf" srcId="{645B38BE-212B-4BC8-A166-0295A8C20F17}" destId="{5AED6FF8-8EBB-4B0D-BAEE-6F9FF1BC74D6}" srcOrd="0" destOrd="0" presId="urn:microsoft.com/office/officeart/2005/8/layout/radial1"/>
    <dgm:cxn modelId="{6EB933A2-D7D0-47F6-9264-8446F0FCA409}" type="presOf" srcId="{E8C6DB27-1CB9-4E36-A586-E82F67DA83A9}" destId="{512CB103-0B8D-4F31-BA7A-FF4B4D0B2A86}" srcOrd="0" destOrd="0" presId="urn:microsoft.com/office/officeart/2005/8/layout/radial1"/>
    <dgm:cxn modelId="{33604CA5-4ADD-4EA4-8086-868F8873E2A6}" type="presOf" srcId="{B31879F5-8DD4-4526-9898-55800AB20CF2}" destId="{740B7686-CAED-43F3-BA21-284BEBE597D6}" srcOrd="0" destOrd="0" presId="urn:microsoft.com/office/officeart/2005/8/layout/radial1"/>
    <dgm:cxn modelId="{29C436BB-993B-499D-B115-885524383F72}" type="presOf" srcId="{3C0EEA90-BF9B-4160-A75E-77F61A8BB353}" destId="{982177EA-C7D2-4071-A106-6827C5CA6E15}" srcOrd="0" destOrd="0" presId="urn:microsoft.com/office/officeart/2005/8/layout/radial1"/>
    <dgm:cxn modelId="{A3CDA9C9-A5C0-4289-A042-27E5D40B6631}" srcId="{B944CB4A-940A-4EEF-B279-ABEBCEADA263}" destId="{E8C6DB27-1CB9-4E36-A586-E82F67DA83A9}" srcOrd="7" destOrd="0" parTransId="{3717C598-5B0B-411C-94F2-8BBA9C1C8413}" sibTransId="{5A3BAD47-A079-45B8-81EF-D29C3C52C8DF}"/>
    <dgm:cxn modelId="{CB7E0DCF-8D2F-4AF0-9127-CE255DE0C493}" type="presOf" srcId="{49D042CD-BFC5-446A-A012-6DA974FEA958}" destId="{88D5E843-E97B-41E9-B1E1-EE16BE645D82}" srcOrd="0" destOrd="0" presId="urn:microsoft.com/office/officeart/2005/8/layout/radial1"/>
    <dgm:cxn modelId="{55B6C4D2-F529-4495-B047-07C1133C2695}" srcId="{B944CB4A-940A-4EEF-B279-ABEBCEADA263}" destId="{F8FC943E-C0E1-496F-B3FE-5A6A3A50EFB5}" srcOrd="8" destOrd="0" parTransId="{469A1401-6818-4231-A66B-5E8ED62E011A}" sibTransId="{F50B30CA-813B-452C-B6FB-530688B84640}"/>
    <dgm:cxn modelId="{0B61B7D8-9071-471A-BA4B-722AAE683440}" type="presOf" srcId="{B944CB4A-940A-4EEF-B279-ABEBCEADA263}" destId="{0A1A0526-661C-4829-A652-191E963B0E6E}" srcOrd="0" destOrd="0" presId="urn:microsoft.com/office/officeart/2005/8/layout/radial1"/>
    <dgm:cxn modelId="{4E27A6DB-E39F-4895-95E6-A5388FC7B9E7}" type="presOf" srcId="{9D67833F-FE75-4A4E-8F10-C3CB21027FEC}" destId="{4B2DAE1D-0BED-4397-B544-6F277FCF6404}" srcOrd="0" destOrd="0" presId="urn:microsoft.com/office/officeart/2005/8/layout/radial1"/>
    <dgm:cxn modelId="{9BF7AFE4-FC94-4115-8BA8-B8DFD0A573B5}" srcId="{B944CB4A-940A-4EEF-B279-ABEBCEADA263}" destId="{8485C165-9CF2-4F10-9D28-5CA118D70A0B}" srcOrd="0" destOrd="0" parTransId="{645B38BE-212B-4BC8-A166-0295A8C20F17}" sibTransId="{94F9CD11-95B9-4489-A07A-3306B8FB5F71}"/>
    <dgm:cxn modelId="{3CECC5EF-B858-4BA8-9B3B-5C384AEDA27C}" srcId="{B944CB4A-940A-4EEF-B279-ABEBCEADA263}" destId="{0183C2CE-CCD6-463A-A166-0EDA13005562}" srcOrd="6" destOrd="0" parTransId="{B31879F5-8DD4-4526-9898-55800AB20CF2}" sibTransId="{A5A9C050-45CB-4C55-89FD-B609542A6D7A}"/>
    <dgm:cxn modelId="{5524E9F2-1E8D-483C-92CE-9AB850849073}" type="presOf" srcId="{C9167C1C-9C6D-4F09-87A9-4671F5C5D2D4}" destId="{1D809E98-CB29-44FF-97E8-DA1062CC88D8}" srcOrd="0" destOrd="0" presId="urn:microsoft.com/office/officeart/2005/8/layout/radial1"/>
    <dgm:cxn modelId="{D39969F5-5012-48CC-8758-AA0635665C82}" srcId="{B944CB4A-940A-4EEF-B279-ABEBCEADA263}" destId="{6A2A5D16-B4A5-48EC-A053-5702D810E1F5}" srcOrd="3" destOrd="0" parTransId="{8E2672B5-F228-4D8D-B838-173676295950}" sibTransId="{3CBB2D9A-235B-499C-9A93-E22EFE8E7E92}"/>
    <dgm:cxn modelId="{C0525EF9-6134-4706-8F4B-EE80F271019E}" type="presOf" srcId="{3717C598-5B0B-411C-94F2-8BBA9C1C8413}" destId="{C7299E91-D6AA-4784-8B61-31720DBE10F6}" srcOrd="1" destOrd="0" presId="urn:microsoft.com/office/officeart/2005/8/layout/radial1"/>
    <dgm:cxn modelId="{3029EAB9-167D-4ECF-9B69-096D80EDB155}" type="presParOf" srcId="{982177EA-C7D2-4071-A106-6827C5CA6E15}" destId="{0A1A0526-661C-4829-A652-191E963B0E6E}" srcOrd="0" destOrd="0" presId="urn:microsoft.com/office/officeart/2005/8/layout/radial1"/>
    <dgm:cxn modelId="{0CFD44A8-A925-45CD-9FAE-6D863FBDDE15}" type="presParOf" srcId="{982177EA-C7D2-4071-A106-6827C5CA6E15}" destId="{5AED6FF8-8EBB-4B0D-BAEE-6F9FF1BC74D6}" srcOrd="1" destOrd="0" presId="urn:microsoft.com/office/officeart/2005/8/layout/radial1"/>
    <dgm:cxn modelId="{AECA6CA0-D61A-496B-8293-B783772880D3}" type="presParOf" srcId="{5AED6FF8-8EBB-4B0D-BAEE-6F9FF1BC74D6}" destId="{F49D11B0-1133-4F03-AFF0-20E7D5C28BBE}" srcOrd="0" destOrd="0" presId="urn:microsoft.com/office/officeart/2005/8/layout/radial1"/>
    <dgm:cxn modelId="{47CB5CED-DB0F-45C4-B61E-76AAFD1CB27E}" type="presParOf" srcId="{982177EA-C7D2-4071-A106-6827C5CA6E15}" destId="{ABEE1925-D184-44D1-ABD4-6675503FBC09}" srcOrd="2" destOrd="0" presId="urn:microsoft.com/office/officeart/2005/8/layout/radial1"/>
    <dgm:cxn modelId="{00833914-AC28-4C96-A9DA-B8947775305B}" type="presParOf" srcId="{982177EA-C7D2-4071-A106-6827C5CA6E15}" destId="{A5B919BA-1283-4F3B-9CA0-06A134D68E3B}" srcOrd="3" destOrd="0" presId="urn:microsoft.com/office/officeart/2005/8/layout/radial1"/>
    <dgm:cxn modelId="{58B535C4-8D97-4F2A-BB79-6CEEE75F6B21}" type="presParOf" srcId="{A5B919BA-1283-4F3B-9CA0-06A134D68E3B}" destId="{F891A025-9022-450F-8765-F8CB60FB3A6E}" srcOrd="0" destOrd="0" presId="urn:microsoft.com/office/officeart/2005/8/layout/radial1"/>
    <dgm:cxn modelId="{435A18C2-9FAC-458C-8C05-0B613CA2F49F}" type="presParOf" srcId="{982177EA-C7D2-4071-A106-6827C5CA6E15}" destId="{18DCC111-1342-427C-9897-5ED65896C050}" srcOrd="4" destOrd="0" presId="urn:microsoft.com/office/officeart/2005/8/layout/radial1"/>
    <dgm:cxn modelId="{C9922840-C28B-439C-976D-DC67BD301C81}" type="presParOf" srcId="{982177EA-C7D2-4071-A106-6827C5CA6E15}" destId="{1D809E98-CB29-44FF-97E8-DA1062CC88D8}" srcOrd="5" destOrd="0" presId="urn:microsoft.com/office/officeart/2005/8/layout/radial1"/>
    <dgm:cxn modelId="{37B3011E-0EBA-4C25-B08B-77435AE6D113}" type="presParOf" srcId="{1D809E98-CB29-44FF-97E8-DA1062CC88D8}" destId="{4EB655D9-3E6C-4371-9B7F-212F924F3313}" srcOrd="0" destOrd="0" presId="urn:microsoft.com/office/officeart/2005/8/layout/radial1"/>
    <dgm:cxn modelId="{239812E7-56BA-40FA-B427-8974927C47DD}" type="presParOf" srcId="{982177EA-C7D2-4071-A106-6827C5CA6E15}" destId="{4B2DAE1D-0BED-4397-B544-6F277FCF6404}" srcOrd="6" destOrd="0" presId="urn:microsoft.com/office/officeart/2005/8/layout/radial1"/>
    <dgm:cxn modelId="{1F05134B-830C-47FB-9B0E-1A17741E7092}" type="presParOf" srcId="{982177EA-C7D2-4071-A106-6827C5CA6E15}" destId="{AFDF6D5F-7BBD-4AB7-B82A-EF1FD8092A18}" srcOrd="7" destOrd="0" presId="urn:microsoft.com/office/officeart/2005/8/layout/radial1"/>
    <dgm:cxn modelId="{75798A4F-166D-4080-A7A2-8A649B568B02}" type="presParOf" srcId="{AFDF6D5F-7BBD-4AB7-B82A-EF1FD8092A18}" destId="{EED12755-62C1-4B81-B924-7C748831A51C}" srcOrd="0" destOrd="0" presId="urn:microsoft.com/office/officeart/2005/8/layout/radial1"/>
    <dgm:cxn modelId="{E039B956-1CFE-4D99-BE9D-CEF3BA9F66DD}" type="presParOf" srcId="{982177EA-C7D2-4071-A106-6827C5CA6E15}" destId="{224BBAC1-577A-4A79-8730-932F366BCE34}" srcOrd="8" destOrd="0" presId="urn:microsoft.com/office/officeart/2005/8/layout/radial1"/>
    <dgm:cxn modelId="{CE102239-D02A-49D4-BE17-6198E0784B0B}" type="presParOf" srcId="{982177EA-C7D2-4071-A106-6827C5CA6E15}" destId="{FB503F4F-26D4-4E0D-9215-ECD934A7B3D6}" srcOrd="9" destOrd="0" presId="urn:microsoft.com/office/officeart/2005/8/layout/radial1"/>
    <dgm:cxn modelId="{6DB5E17A-9551-41A0-94D6-72DD381D3DC9}" type="presParOf" srcId="{FB503F4F-26D4-4E0D-9215-ECD934A7B3D6}" destId="{51387D80-3C25-4CAD-815A-6345F73FE29D}" srcOrd="0" destOrd="0" presId="urn:microsoft.com/office/officeart/2005/8/layout/radial1"/>
    <dgm:cxn modelId="{86467EF4-6117-46EC-B1EA-905FB22BFDA2}" type="presParOf" srcId="{982177EA-C7D2-4071-A106-6827C5CA6E15}" destId="{17EC4AAF-29CA-4805-A111-5F551B88CAB5}" srcOrd="10" destOrd="0" presId="urn:microsoft.com/office/officeart/2005/8/layout/radial1"/>
    <dgm:cxn modelId="{0C41698C-59E4-41D1-9AFD-1E5029E96244}" type="presParOf" srcId="{982177EA-C7D2-4071-A106-6827C5CA6E15}" destId="{CB40B65E-4013-44A0-A1AB-2F762E569E9A}" srcOrd="11" destOrd="0" presId="urn:microsoft.com/office/officeart/2005/8/layout/radial1"/>
    <dgm:cxn modelId="{5A2EEE09-56BF-4E0A-8FCF-EBF6257AA893}" type="presParOf" srcId="{CB40B65E-4013-44A0-A1AB-2F762E569E9A}" destId="{B1080EB7-CA6D-4553-96E5-6BF49BCE59A8}" srcOrd="0" destOrd="0" presId="urn:microsoft.com/office/officeart/2005/8/layout/radial1"/>
    <dgm:cxn modelId="{C6ED45D6-C953-4AEF-9F9F-7849E7AD1FA5}" type="presParOf" srcId="{982177EA-C7D2-4071-A106-6827C5CA6E15}" destId="{88D5E843-E97B-41E9-B1E1-EE16BE645D82}" srcOrd="12" destOrd="0" presId="urn:microsoft.com/office/officeart/2005/8/layout/radial1"/>
    <dgm:cxn modelId="{6E6B21CA-AA44-4100-A187-5E71543EC0F0}" type="presParOf" srcId="{982177EA-C7D2-4071-A106-6827C5CA6E15}" destId="{740B7686-CAED-43F3-BA21-284BEBE597D6}" srcOrd="13" destOrd="0" presId="urn:microsoft.com/office/officeart/2005/8/layout/radial1"/>
    <dgm:cxn modelId="{FB410D3C-99F2-42EA-A3F0-FE506A2CB3A7}" type="presParOf" srcId="{740B7686-CAED-43F3-BA21-284BEBE597D6}" destId="{8FED5DEC-EC5A-4B1A-BD4F-202B909FB64F}" srcOrd="0" destOrd="0" presId="urn:microsoft.com/office/officeart/2005/8/layout/radial1"/>
    <dgm:cxn modelId="{A12334D9-55C7-45E8-95CE-2997D8AC7B61}" type="presParOf" srcId="{982177EA-C7D2-4071-A106-6827C5CA6E15}" destId="{AE6C3835-8D0F-4441-8737-598A92B33107}" srcOrd="14" destOrd="0" presId="urn:microsoft.com/office/officeart/2005/8/layout/radial1"/>
    <dgm:cxn modelId="{1FF1607D-AEFE-4F80-8BE4-DFF023A94315}" type="presParOf" srcId="{982177EA-C7D2-4071-A106-6827C5CA6E15}" destId="{4EBFFCFA-22DB-417B-961A-11E559CA809C}" srcOrd="15" destOrd="0" presId="urn:microsoft.com/office/officeart/2005/8/layout/radial1"/>
    <dgm:cxn modelId="{8913A203-ADF3-493D-86B5-814F46EFE58C}" type="presParOf" srcId="{4EBFFCFA-22DB-417B-961A-11E559CA809C}" destId="{C7299E91-D6AA-4784-8B61-31720DBE10F6}" srcOrd="0" destOrd="0" presId="urn:microsoft.com/office/officeart/2005/8/layout/radial1"/>
    <dgm:cxn modelId="{F239691B-94A9-4D3B-BB75-89EEF81296CA}" type="presParOf" srcId="{982177EA-C7D2-4071-A106-6827C5CA6E15}" destId="{512CB103-0B8D-4F31-BA7A-FF4B4D0B2A86}" srcOrd="16" destOrd="0" presId="urn:microsoft.com/office/officeart/2005/8/layout/radial1"/>
    <dgm:cxn modelId="{1CCA5ABB-99B1-4DE5-BC60-DF5FECB5108B}" type="presParOf" srcId="{982177EA-C7D2-4071-A106-6827C5CA6E15}" destId="{73BC894C-CF98-49BD-BBD0-1ACFBB9AAA57}" srcOrd="17" destOrd="0" presId="urn:microsoft.com/office/officeart/2005/8/layout/radial1"/>
    <dgm:cxn modelId="{AEEF9A47-6466-49DB-B274-0A7582E5AFA2}" type="presParOf" srcId="{73BC894C-CF98-49BD-BBD0-1ACFBB9AAA57}" destId="{A2A271A0-D918-4AF8-A4C0-6A8A7216CF8B}" srcOrd="0" destOrd="0" presId="urn:microsoft.com/office/officeart/2005/8/layout/radial1"/>
    <dgm:cxn modelId="{5ED1C6B3-065F-49F0-B2A4-91D1152A6EB0}" type="presParOf" srcId="{982177EA-C7D2-4071-A106-6827C5CA6E15}" destId="{F919C610-59E6-4A66-9830-AABCF1487CF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Celebrate</a:t>
          </a:r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A0526-661C-4829-A652-191E963B0E6E}">
      <dsp:nvSpPr>
        <dsp:cNvPr id="0" name=""/>
        <dsp:cNvSpPr/>
      </dsp:nvSpPr>
      <dsp:spPr>
        <a:xfrm>
          <a:off x="4907408" y="2563403"/>
          <a:ext cx="1931706" cy="15813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100" kern="1200" dirty="0"/>
            <a:t>Community</a:t>
          </a:r>
          <a:endParaRPr lang="en-US" sz="2100" kern="1200" dirty="0"/>
        </a:p>
      </dsp:txBody>
      <dsp:txXfrm>
        <a:off x="5190300" y="2794989"/>
        <a:ext cx="1365922" cy="1118199"/>
      </dsp:txXfrm>
    </dsp:sp>
    <dsp:sp modelId="{5AED6FF8-8EBB-4B0D-BAEE-6F9FF1BC74D6}">
      <dsp:nvSpPr>
        <dsp:cNvPr id="0" name=""/>
        <dsp:cNvSpPr/>
      </dsp:nvSpPr>
      <dsp:spPr>
        <a:xfrm rot="16200000">
          <a:off x="5082308" y="1761833"/>
          <a:ext cx="158190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58190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3713" y="1732902"/>
        <a:ext cx="79095" cy="79095"/>
      </dsp:txXfrm>
    </dsp:sp>
    <dsp:sp modelId="{ABEE1925-D184-44D1-ABD4-6675503FBC09}">
      <dsp:nvSpPr>
        <dsp:cNvPr id="0" name=""/>
        <dsp:cNvSpPr/>
      </dsp:nvSpPr>
      <dsp:spPr>
        <a:xfrm>
          <a:off x="5373082" y="0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Culture</a:t>
          </a:r>
          <a:endParaRPr lang="en-US" sz="900" kern="1200" dirty="0"/>
        </a:p>
      </dsp:txBody>
      <dsp:txXfrm>
        <a:off x="5519581" y="143737"/>
        <a:ext cx="707359" cy="694023"/>
      </dsp:txXfrm>
    </dsp:sp>
    <dsp:sp modelId="{A5B919BA-1283-4F3B-9CA0-06A134D68E3B}">
      <dsp:nvSpPr>
        <dsp:cNvPr id="0" name=""/>
        <dsp:cNvSpPr/>
      </dsp:nvSpPr>
      <dsp:spPr>
        <a:xfrm rot="18600000">
          <a:off x="6092261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64226" y="1953341"/>
        <a:ext cx="91785" cy="91785"/>
      </dsp:txXfrm>
    </dsp:sp>
    <dsp:sp modelId="{18DCC111-1342-427C-9897-5ED65896C050}">
      <dsp:nvSpPr>
        <dsp:cNvPr id="0" name=""/>
        <dsp:cNvSpPr/>
      </dsp:nvSpPr>
      <dsp:spPr>
        <a:xfrm>
          <a:off x="7417839" y="426494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Champion</a:t>
          </a:r>
          <a:endParaRPr lang="en-US" sz="900" kern="1200" dirty="0"/>
        </a:p>
      </dsp:txBody>
      <dsp:txXfrm>
        <a:off x="7564338" y="570231"/>
        <a:ext cx="707359" cy="694023"/>
      </dsp:txXfrm>
    </dsp:sp>
    <dsp:sp modelId="{1D809E98-CB29-44FF-97E8-DA1062CC88D8}">
      <dsp:nvSpPr>
        <dsp:cNvPr id="0" name=""/>
        <dsp:cNvSpPr/>
      </dsp:nvSpPr>
      <dsp:spPr>
        <a:xfrm rot="21000000">
          <a:off x="6804377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622528" y="2994992"/>
        <a:ext cx="86121" cy="86121"/>
      </dsp:txXfrm>
    </dsp:sp>
    <dsp:sp modelId="{4B2DAE1D-0BED-4397-B544-6F277FCF6404}">
      <dsp:nvSpPr>
        <dsp:cNvPr id="0" name=""/>
        <dsp:cNvSpPr/>
      </dsp:nvSpPr>
      <dsp:spPr>
        <a:xfrm>
          <a:off x="8505831" y="2310952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Communicate</a:t>
          </a:r>
          <a:endParaRPr lang="en-US" sz="900" kern="1200" dirty="0"/>
        </a:p>
      </dsp:txBody>
      <dsp:txXfrm>
        <a:off x="8652330" y="2454689"/>
        <a:ext cx="707359" cy="694023"/>
      </dsp:txXfrm>
    </dsp:sp>
    <dsp:sp modelId="{AFDF6D5F-7BBD-4AB7-B82A-EF1FD8092A18}">
      <dsp:nvSpPr>
        <dsp:cNvPr id="0" name=""/>
        <dsp:cNvSpPr/>
      </dsp:nvSpPr>
      <dsp:spPr>
        <a:xfrm rot="1800000">
          <a:off x="6543870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385521" y="4208470"/>
        <a:ext cx="88594" cy="88594"/>
      </dsp:txXfrm>
    </dsp:sp>
    <dsp:sp modelId="{224BBAC1-577A-4A79-8730-932F366BCE34}">
      <dsp:nvSpPr>
        <dsp:cNvPr id="0" name=""/>
        <dsp:cNvSpPr/>
      </dsp:nvSpPr>
      <dsp:spPr>
        <a:xfrm>
          <a:off x="8127975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Connect</a:t>
          </a:r>
          <a:endParaRPr lang="en-US" sz="900" kern="1200" dirty="0"/>
        </a:p>
      </dsp:txBody>
      <dsp:txXfrm>
        <a:off x="8274474" y="4597615"/>
        <a:ext cx="707359" cy="694023"/>
      </dsp:txXfrm>
    </dsp:sp>
    <dsp:sp modelId="{FB503F4F-26D4-4E0D-9215-ECD934A7B3D6}">
      <dsp:nvSpPr>
        <dsp:cNvPr id="0" name=""/>
        <dsp:cNvSpPr/>
      </dsp:nvSpPr>
      <dsp:spPr>
        <a:xfrm rot="4085057">
          <a:off x="5669783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168" y="4813178"/>
        <a:ext cx="80672" cy="80672"/>
      </dsp:txXfrm>
    </dsp:sp>
    <dsp:sp modelId="{17EC4AAF-29CA-4805-A111-5F551B88CAB5}">
      <dsp:nvSpPr>
        <dsp:cNvPr id="0" name=""/>
        <dsp:cNvSpPr/>
      </dsp:nvSpPr>
      <dsp:spPr>
        <a:xfrm>
          <a:off x="6461074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Coach</a:t>
          </a:r>
          <a:endParaRPr lang="en-US" sz="900" kern="1200" dirty="0"/>
        </a:p>
      </dsp:txBody>
      <dsp:txXfrm>
        <a:off x="6607573" y="5711398"/>
        <a:ext cx="707359" cy="694023"/>
      </dsp:txXfrm>
    </dsp:sp>
    <dsp:sp modelId="{CB40B65E-4013-44A0-A1AB-2F762E569E9A}">
      <dsp:nvSpPr>
        <dsp:cNvPr id="0" name=""/>
        <dsp:cNvSpPr/>
      </dsp:nvSpPr>
      <dsp:spPr>
        <a:xfrm rot="6714943">
          <a:off x="4463297" y="4842896"/>
          <a:ext cx="1613442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613442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29682" y="4813178"/>
        <a:ext cx="80672" cy="80672"/>
      </dsp:txXfrm>
    </dsp:sp>
    <dsp:sp modelId="{88D5E843-E97B-41E9-B1E1-EE16BE645D82}">
      <dsp:nvSpPr>
        <dsp:cNvPr id="0" name=""/>
        <dsp:cNvSpPr/>
      </dsp:nvSpPr>
      <dsp:spPr>
        <a:xfrm>
          <a:off x="4285090" y="5567661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Celebrate</a:t>
          </a:r>
        </a:p>
      </dsp:txBody>
      <dsp:txXfrm>
        <a:off x="4431589" y="5711398"/>
        <a:ext cx="707359" cy="694023"/>
      </dsp:txXfrm>
    </dsp:sp>
    <dsp:sp modelId="{740B7686-CAED-43F3-BA21-284BEBE597D6}">
      <dsp:nvSpPr>
        <dsp:cNvPr id="0" name=""/>
        <dsp:cNvSpPr/>
      </dsp:nvSpPr>
      <dsp:spPr>
        <a:xfrm rot="9000000">
          <a:off x="3430756" y="4242150"/>
          <a:ext cx="1771895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71895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272406" y="4208470"/>
        <a:ext cx="88594" cy="88594"/>
      </dsp:txXfrm>
    </dsp:sp>
    <dsp:sp modelId="{AE6C3835-8D0F-4441-8737-598A92B33107}">
      <dsp:nvSpPr>
        <dsp:cNvPr id="0" name=""/>
        <dsp:cNvSpPr/>
      </dsp:nvSpPr>
      <dsp:spPr>
        <a:xfrm>
          <a:off x="2618190" y="4453878"/>
          <a:ext cx="1000357" cy="98149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kern="1200" dirty="0"/>
            <a:t>Compete</a:t>
          </a:r>
          <a:endParaRPr lang="en-US" sz="900" kern="1200" dirty="0"/>
        </a:p>
      </dsp:txBody>
      <dsp:txXfrm>
        <a:off x="2764689" y="4597615"/>
        <a:ext cx="707359" cy="694023"/>
      </dsp:txXfrm>
    </dsp:sp>
    <dsp:sp modelId="{4EBFFCFA-22DB-417B-961A-11E559CA809C}">
      <dsp:nvSpPr>
        <dsp:cNvPr id="0" name=""/>
        <dsp:cNvSpPr/>
      </dsp:nvSpPr>
      <dsp:spPr>
        <a:xfrm rot="11400000">
          <a:off x="3219721" y="3027436"/>
          <a:ext cx="1722424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722424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37873" y="2994992"/>
        <a:ext cx="86121" cy="86121"/>
      </dsp:txXfrm>
    </dsp:sp>
    <dsp:sp modelId="{512CB103-0B8D-4F31-BA7A-FF4B4D0B2A86}">
      <dsp:nvSpPr>
        <dsp:cNvPr id="0" name=""/>
        <dsp:cNvSpPr/>
      </dsp:nvSpPr>
      <dsp:spPr>
        <a:xfrm>
          <a:off x="2240334" y="2310952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2386833" y="2454689"/>
        <a:ext cx="707359" cy="694023"/>
      </dsp:txXfrm>
    </dsp:sp>
    <dsp:sp modelId="{73BC894C-CF98-49BD-BBD0-1ACFBB9AAA57}">
      <dsp:nvSpPr>
        <dsp:cNvPr id="0" name=""/>
        <dsp:cNvSpPr/>
      </dsp:nvSpPr>
      <dsp:spPr>
        <a:xfrm rot="13800000">
          <a:off x="3818544" y="1988617"/>
          <a:ext cx="1835717" cy="21234"/>
        </a:xfrm>
        <a:custGeom>
          <a:avLst/>
          <a:gdLst/>
          <a:ahLst/>
          <a:cxnLst/>
          <a:rect l="0" t="0" r="0" b="0"/>
          <a:pathLst>
            <a:path>
              <a:moveTo>
                <a:pt x="0" y="10617"/>
              </a:moveTo>
              <a:lnTo>
                <a:pt x="1835717" y="106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690510" y="1953341"/>
        <a:ext cx="91785" cy="91785"/>
      </dsp:txXfrm>
    </dsp:sp>
    <dsp:sp modelId="{F919C610-59E6-4A66-9830-AABCF1487CF2}">
      <dsp:nvSpPr>
        <dsp:cNvPr id="0" name=""/>
        <dsp:cNvSpPr/>
      </dsp:nvSpPr>
      <dsp:spPr>
        <a:xfrm>
          <a:off x="3328326" y="426494"/>
          <a:ext cx="1000357" cy="981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74825" y="570231"/>
        <a:ext cx="707359" cy="69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5439-0F54-3641-B2DE-A7B78B420535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DA1B5-3367-AE4B-9D53-2A443A191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15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DA1B5-3367-AE4B-9D53-2A443A1913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3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6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rule YES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FD66-FE28-FC44-882F-C419036589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E6D94-B195-F046-B458-0E0B8D231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74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58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1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60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7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97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16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62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982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449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24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609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961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5606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304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825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526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915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57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934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296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1615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6456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411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379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1294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93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58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220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719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846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024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211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6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525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6722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510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585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53788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4146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333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536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4519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A383-89DE-2D48-B656-A8D8370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2309-6C59-8B40-898C-80B626AB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37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00F9-72E2-2D4F-A6A8-A5A0CDA9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08174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6220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E6E-E728-D942-9013-044E9E1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E6-CA7E-6D42-88DE-05CB0247A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F65AA-70CF-BD4A-B6D5-CA63C5D8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7149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5D2-76C9-DD45-8FDE-C06BE8A3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60E6-64EC-224C-9243-9DE609E4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D976-6DC1-4442-B634-A63E1B0F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15364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1F48-7F66-A14F-843A-B2B03BC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D255E-7FA1-CC4A-A684-D675427B8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46609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5CF3-386A-8D43-87A1-2556564A8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8109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ule YES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5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8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51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62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9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  <p:sldLayoutId id="2147483676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2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92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27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4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6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7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A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0878E-74CC-D34C-B923-94A56E0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EC621-9C05-9B4F-AD63-2AC8764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1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A4D23C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E3C7E8-49C9-9D4B-A1A6-1CEF4F7ADD31}"/>
              </a:ext>
            </a:extLst>
          </p:cNvPr>
          <p:cNvSpPr/>
          <p:nvPr userDrawn="1"/>
        </p:nvSpPr>
        <p:spPr>
          <a:xfrm>
            <a:off x="-16778" y="6732041"/>
            <a:ext cx="12252960" cy="125959"/>
          </a:xfrm>
          <a:prstGeom prst="rect">
            <a:avLst/>
          </a:prstGeom>
          <a:gradFill>
            <a:gsLst>
              <a:gs pos="0">
                <a:srgbClr val="9ACA3C"/>
              </a:gs>
              <a:gs pos="8792">
                <a:srgbClr val="7AC886"/>
              </a:gs>
              <a:gs pos="35736">
                <a:srgbClr val="5BC7D1"/>
              </a:gs>
              <a:gs pos="54728">
                <a:srgbClr val="2DABCF"/>
              </a:gs>
              <a:gs pos="100000">
                <a:srgbClr val="008ECE"/>
              </a:gs>
            </a:gsLst>
          </a:gradFill>
          <a:ln w="12700">
            <a:noFill/>
            <a:miter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04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2D05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4321C-E349-4383-9392-01C6E336EBAA}"/>
              </a:ext>
            </a:extLst>
          </p:cNvPr>
          <p:cNvSpPr txBox="1"/>
          <p:nvPr/>
        </p:nvSpPr>
        <p:spPr>
          <a:xfrm>
            <a:off x="292962" y="4998128"/>
            <a:ext cx="423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Series: Two</a:t>
            </a:r>
          </a:p>
          <a:p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Webinar: Six</a:t>
            </a:r>
          </a:p>
        </p:txBody>
      </p:sp>
    </p:spTree>
    <p:extLst>
      <p:ext uri="{BB962C8B-B14F-4D97-AF65-F5344CB8AC3E}">
        <p14:creationId xmlns:p14="http://schemas.microsoft.com/office/powerpoint/2010/main" val="131347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193" y="380830"/>
            <a:ext cx="5033727" cy="1106424"/>
          </a:xfrm>
        </p:spPr>
        <p:txBody>
          <a:bodyPr>
            <a:normAutofit/>
          </a:bodyPr>
          <a:lstStyle/>
          <a:p>
            <a:pPr algn="l"/>
            <a:r>
              <a:rPr lang="en-NZ" sz="4800" dirty="0">
                <a:solidFill>
                  <a:srgbClr val="A4D23C"/>
                </a:solidFill>
              </a:rPr>
              <a:t>Ongoing Topics: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2578062" y="2055466"/>
            <a:ext cx="4146487" cy="406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Questionnaires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Events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Culture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Questions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" name="Graphic 4" descr="Questions">
            <a:extLst>
              <a:ext uri="{FF2B5EF4-FFF2-40B4-BE49-F238E27FC236}">
                <a16:creationId xmlns:a16="http://schemas.microsoft.com/office/drawing/2014/main" id="{969DE299-87A4-422B-A6C4-EC3129826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4322" y="2216620"/>
            <a:ext cx="3253965" cy="325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0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DC23-FB02-4F32-9779-DF63B83F7A54}"/>
              </a:ext>
            </a:extLst>
          </p:cNvPr>
          <p:cNvSpPr/>
          <p:nvPr/>
        </p:nvSpPr>
        <p:spPr>
          <a:xfrm>
            <a:off x="2512207" y="1619435"/>
            <a:ext cx="9643580" cy="3279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Coach</a:t>
            </a:r>
          </a:p>
          <a:p>
            <a:pPr marL="685800" indent="-6858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Celebrate</a:t>
            </a:r>
          </a:p>
          <a:p>
            <a:pPr marL="685800" indent="-6858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Compete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CC5FD3-C9B7-465A-B2B5-62EB43C09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54" y="365573"/>
            <a:ext cx="10094350" cy="8542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5400" dirty="0"/>
              <a:t>Community based leadership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83847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/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055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489750" y="707146"/>
            <a:ext cx="11494883" cy="5171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Be A Business (not a life) Coach… for your own sanity.</a:t>
            </a:r>
          </a:p>
          <a:p>
            <a:pPr marL="571500" indent="-5715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Be the Catalyst for others growth/ achievements.</a:t>
            </a:r>
          </a:p>
          <a:p>
            <a:pPr marL="571500" indent="-5715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The ultimate measure of my leadership is who I influence to succeed</a:t>
            </a:r>
          </a:p>
          <a:p>
            <a:pPr marL="571500" indent="-5715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chemeClr val="bg1"/>
                </a:solidFill>
                <a:latin typeface="Helvetica Neue" panose="02000503000000020004" pitchFamily="2" charset="0"/>
              </a:rPr>
              <a:t>My ultimate satisfaction is seeing someone I sponsored succeed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en-NZ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6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7"/>
            <a:ext cx="12192000" cy="1106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40858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Coaching tips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2356337" y="1032095"/>
            <a:ext cx="10556631" cy="8680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Don’t confuse training and coaching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Invest your time in those who want to grow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Set expectations from the start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Think: How I can smooth the path?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Use the my move your move approach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Don’t overwhelm them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Don’t be a pushover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Don’t accept empty promises/excuses over actions/results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rgbClr val="007AB5"/>
                </a:solidFill>
                <a:latin typeface="Helvetica Neue" panose="02000503000000020004" pitchFamily="2" charset="0"/>
              </a:rPr>
              <a:t>Have a new IBO pathways program</a:t>
            </a:r>
          </a:p>
          <a:p>
            <a:pPr>
              <a:lnSpc>
                <a:spcPct val="150000"/>
              </a:lnSpc>
            </a:pPr>
            <a:endParaRPr lang="en-NZ" sz="44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>
              <a:lnSpc>
                <a:spcPct val="150000"/>
              </a:lnSpc>
            </a:pPr>
            <a:endParaRPr lang="en-NZ" sz="4400" b="1" dirty="0">
              <a:solidFill>
                <a:srgbClr val="007AB5"/>
              </a:solidFill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NZ" sz="4000" b="1" i="1" dirty="0">
                <a:solidFill>
                  <a:schemeClr val="bg1"/>
                </a:solidFill>
                <a:latin typeface="Helvetica Neue" panose="02000503000000020004" pitchFamily="2" charset="0"/>
              </a:rPr>
              <a:t> </a:t>
            </a:r>
            <a:endParaRPr lang="en-NZ" sz="3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982308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87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E8491-EC27-42C3-A08A-CBF5557AFFCA}"/>
              </a:ext>
            </a:extLst>
          </p:cNvPr>
          <p:cNvSpPr/>
          <p:nvPr/>
        </p:nvSpPr>
        <p:spPr>
          <a:xfrm>
            <a:off x="0" y="17756"/>
            <a:ext cx="12192000" cy="1846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ECA42-C273-194C-BB8D-8CBDDF01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952"/>
            <a:ext cx="12192000" cy="1106424"/>
          </a:xfrm>
        </p:spPr>
        <p:txBody>
          <a:bodyPr>
            <a:normAutofit/>
          </a:bodyPr>
          <a:lstStyle/>
          <a:p>
            <a:r>
              <a:rPr lang="en-NZ" sz="4800" dirty="0">
                <a:solidFill>
                  <a:srgbClr val="A4D23C"/>
                </a:solidFill>
              </a:rPr>
              <a:t>Be Chief Cheerleader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7630947-15EF-427A-9690-3AA1145DADD7}"/>
              </a:ext>
            </a:extLst>
          </p:cNvPr>
          <p:cNvSpPr txBox="1">
            <a:spLocks/>
          </p:cNvSpPr>
          <p:nvPr/>
        </p:nvSpPr>
        <p:spPr>
          <a:xfrm>
            <a:off x="543992" y="2216620"/>
            <a:ext cx="11529639" cy="45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4EFAF-3FC6-463A-A629-014B0BE6ABFB}"/>
              </a:ext>
            </a:extLst>
          </p:cNvPr>
          <p:cNvSpPr txBox="1"/>
          <p:nvPr/>
        </p:nvSpPr>
        <p:spPr>
          <a:xfrm>
            <a:off x="967154" y="1830685"/>
            <a:ext cx="11635618" cy="369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Individual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Team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Company</a:t>
            </a:r>
          </a:p>
          <a:p>
            <a:pPr>
              <a:lnSpc>
                <a:spcPct val="150000"/>
              </a:lnSpc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Mix it up e.g. consistency, achievements, milestones</a:t>
            </a:r>
          </a:p>
          <a:p>
            <a:pPr>
              <a:lnSpc>
                <a:spcPct val="150000"/>
              </a:lnSpc>
            </a:pPr>
            <a:r>
              <a:rPr lang="en-NZ" sz="3200" b="1" dirty="0">
                <a:solidFill>
                  <a:srgbClr val="007AB5"/>
                </a:solidFill>
                <a:latin typeface="Helvetica Neue" panose="02000503000000020004" pitchFamily="2" charset="0"/>
              </a:rPr>
              <a:t>Start early – first order, auto-ship. IBO etc.</a:t>
            </a:r>
          </a:p>
        </p:txBody>
      </p:sp>
    </p:spTree>
    <p:extLst>
      <p:ext uri="{BB962C8B-B14F-4D97-AF65-F5344CB8AC3E}">
        <p14:creationId xmlns:p14="http://schemas.microsoft.com/office/powerpoint/2010/main" val="391203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2ED001F-C305-4A03-84BD-9B9BB69EA0EA}"/>
              </a:ext>
            </a:extLst>
          </p:cNvPr>
          <p:cNvSpPr txBox="1">
            <a:spLocks/>
          </p:cNvSpPr>
          <p:nvPr/>
        </p:nvSpPr>
        <p:spPr>
          <a:xfrm>
            <a:off x="1412777" y="864728"/>
            <a:ext cx="9826354" cy="512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NZ" sz="25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D07336-98ED-49E9-AB8B-5645D36B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937294"/>
              </p:ext>
            </p:extLst>
          </p:nvPr>
        </p:nvGraphicFramePr>
        <p:xfrm>
          <a:off x="202223" y="115410"/>
          <a:ext cx="11746523" cy="654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1009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99DC23-FB02-4F32-9779-DF63B83F7A54}"/>
              </a:ext>
            </a:extLst>
          </p:cNvPr>
          <p:cNvSpPr/>
          <p:nvPr/>
        </p:nvSpPr>
        <p:spPr>
          <a:xfrm>
            <a:off x="1480373" y="3086355"/>
            <a:ext cx="3096286" cy="1063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NZ" sz="4800" b="1" dirty="0">
                <a:solidFill>
                  <a:srgbClr val="92D050"/>
                </a:solidFill>
                <a:latin typeface="Helvetica Neue" panose="02000503000000020004" pitchFamily="2" charset="0"/>
              </a:rPr>
              <a:t>BOBBYB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CC5FD3-C9B7-465A-B2B5-62EB43C09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78" y="966679"/>
            <a:ext cx="6509178" cy="85429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AU" sz="4800" dirty="0"/>
              <a:t>Motivate your HI-POs </a:t>
            </a: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Graphic 2" descr="Run">
            <a:extLst>
              <a:ext uri="{FF2B5EF4-FFF2-40B4-BE49-F238E27FC236}">
                <a16:creationId xmlns:a16="http://schemas.microsoft.com/office/drawing/2014/main" id="{150C7D08-BBA3-471E-901A-CD44B1C97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7736" y="608373"/>
            <a:ext cx="3541415" cy="354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57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38EBA0-F7A0-4B62-8659-744E3138705A}"/>
              </a:ext>
            </a:extLst>
          </p:cNvPr>
          <p:cNvSpPr txBox="1">
            <a:spLocks/>
          </p:cNvSpPr>
          <p:nvPr/>
        </p:nvSpPr>
        <p:spPr>
          <a:xfrm>
            <a:off x="63375" y="0"/>
            <a:ext cx="12192000" cy="1382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7AB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NZ" dirty="0"/>
              <a:t>Your Actions This Week</a:t>
            </a:r>
            <a:endParaRPr lang="en-US" sz="4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9ADA4-BDFD-440F-91BB-D32077B025D7}"/>
              </a:ext>
            </a:extLst>
          </p:cNvPr>
          <p:cNvSpPr txBox="1">
            <a:spLocks/>
          </p:cNvSpPr>
          <p:nvPr/>
        </p:nvSpPr>
        <p:spPr>
          <a:xfrm>
            <a:off x="6901209" y="1993036"/>
            <a:ext cx="4801041" cy="4864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07671-FF03-4A38-831E-1566E3891724}"/>
              </a:ext>
            </a:extLst>
          </p:cNvPr>
          <p:cNvSpPr/>
          <p:nvPr/>
        </p:nvSpPr>
        <p:spPr>
          <a:xfrm>
            <a:off x="1769402" y="1092641"/>
            <a:ext cx="1026361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Your story:</a:t>
            </a:r>
          </a:p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	What inspired you to join?</a:t>
            </a:r>
          </a:p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•	What inspires you now?</a:t>
            </a:r>
          </a:p>
          <a:p>
            <a:pPr>
              <a:spcAft>
                <a:spcPts val="0"/>
              </a:spcAft>
            </a:pPr>
            <a:endParaRPr lang="en-NZ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How will you become a better coach?</a:t>
            </a:r>
          </a:p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How will you become a better cheerleader?</a:t>
            </a:r>
          </a:p>
          <a:p>
            <a:pPr>
              <a:spcAft>
                <a:spcPts val="0"/>
              </a:spcAft>
            </a:pPr>
            <a:endParaRPr lang="en-NZ" b="1" dirty="0">
              <a:solidFill>
                <a:schemeClr val="bg1"/>
              </a:solidFill>
              <a:latin typeface="Helvetica Neue" panose="02000503000000020004" pitchFamily="2" charset="0"/>
            </a:endParaRPr>
          </a:p>
          <a:p>
            <a:pPr>
              <a:spcAft>
                <a:spcPts val="0"/>
              </a:spcAft>
            </a:pPr>
            <a:r>
              <a:rPr lang="en-NZ" sz="3600" b="1" dirty="0">
                <a:solidFill>
                  <a:schemeClr val="bg1"/>
                </a:solidFill>
                <a:latin typeface="Helvetica Neue" panose="02000503000000020004" pitchFamily="2" charset="0"/>
              </a:rPr>
              <a:t>Challenge: Book a booth!</a:t>
            </a:r>
          </a:p>
          <a:p>
            <a:pPr>
              <a:spcAft>
                <a:spcPts val="0"/>
              </a:spcAft>
            </a:pPr>
            <a:endParaRPr lang="en-NZ" sz="3600" b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62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60215B8-3CB7-4837-B557-604406077F6A}"/>
              </a:ext>
            </a:extLst>
          </p:cNvPr>
          <p:cNvSpPr/>
          <p:nvPr/>
        </p:nvSpPr>
        <p:spPr>
          <a:xfrm rot="5400000">
            <a:off x="3603219" y="-3603224"/>
            <a:ext cx="3429001" cy="1063545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09030-95BA-2341-959B-6136F831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6" y="686071"/>
            <a:ext cx="7190913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  <a:ea typeface="+mn-ea"/>
                <a:cs typeface="+mn-cs"/>
              </a:rPr>
              <a:t>Next week:</a:t>
            </a:r>
            <a:br>
              <a:rPr lang="en-NZ" dirty="0"/>
            </a:br>
            <a:endParaRPr lang="en-NZ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429027-06CB-E34E-8E79-18747D5FA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856" y="3429000"/>
            <a:ext cx="8449619" cy="24629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5400" dirty="0"/>
              <a:t>Completing the Leadership Circle</a:t>
            </a:r>
            <a:endParaRPr lang="en-NZ" sz="4000" dirty="0"/>
          </a:p>
        </p:txBody>
      </p:sp>
    </p:spTree>
    <p:extLst>
      <p:ext uri="{BB962C8B-B14F-4D97-AF65-F5344CB8AC3E}">
        <p14:creationId xmlns:p14="http://schemas.microsoft.com/office/powerpoint/2010/main" val="307808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56412"/>
      </p:ext>
    </p:extLst>
  </p:cSld>
  <p:clrMapOvr>
    <a:masterClrMapping/>
  </p:clrMapOvr>
</p:sld>
</file>

<file path=ppt/theme/theme1.xml><?xml version="1.0" encoding="utf-8"?>
<a:theme xmlns:a="http://schemas.openxmlformats.org/drawingml/2006/main" name="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rule YES -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erule Y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Cerule YES -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</TotalTime>
  <Words>196</Words>
  <Application>Microsoft Office PowerPoint</Application>
  <PresentationFormat>Widescreen</PresentationFormat>
  <Paragraphs>70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Calibri</vt:lpstr>
      <vt:lpstr>Helvetica Neue</vt:lpstr>
      <vt:lpstr>Cerule YES - LOGO</vt:lpstr>
      <vt:lpstr>Cerule YES - Title Slide</vt:lpstr>
      <vt:lpstr>1_Cerule YES</vt:lpstr>
      <vt:lpstr>2_Cerule YES</vt:lpstr>
      <vt:lpstr>3_Cerule YES</vt:lpstr>
      <vt:lpstr>4_Cerule YES</vt:lpstr>
      <vt:lpstr>5_Cerule YES</vt:lpstr>
      <vt:lpstr>7_Cerule YES</vt:lpstr>
      <vt:lpstr>6_Cerule YES</vt:lpstr>
      <vt:lpstr>8_Cerule YES</vt:lpstr>
      <vt:lpstr>1_Cerule YES - LOGO</vt:lpstr>
      <vt:lpstr>PowerPoint Presentation</vt:lpstr>
      <vt:lpstr>Ongoing Topics:</vt:lpstr>
      <vt:lpstr>PowerPoint Presentation</vt:lpstr>
      <vt:lpstr>PowerPoint Presentation</vt:lpstr>
      <vt:lpstr>PowerPoint Presentation</vt:lpstr>
      <vt:lpstr>Coaching tips</vt:lpstr>
      <vt:lpstr>PowerPoint Presentation</vt:lpstr>
      <vt:lpstr>Be Chief Cheerleader</vt:lpstr>
      <vt:lpstr>PowerPoint Presentation</vt:lpstr>
      <vt:lpstr>PowerPoint Presentation</vt:lpstr>
      <vt:lpstr>PowerPoint Presentation</vt:lpstr>
      <vt:lpstr>Next week: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Roehrig</dc:creator>
  <cp:lastModifiedBy>New Zealand</cp:lastModifiedBy>
  <cp:revision>174</cp:revision>
  <dcterms:created xsi:type="dcterms:W3CDTF">2018-10-02T23:48:35Z</dcterms:created>
  <dcterms:modified xsi:type="dcterms:W3CDTF">2019-05-21T23:03:12Z</dcterms:modified>
</cp:coreProperties>
</file>